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36fb3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70528be7bb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0571aaf80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05f80c7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7054f99c6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7057896947a.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70565ee136f.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713e10b0.png"/><Relationship Id="rId3" Type="http://schemas.openxmlformats.org/officeDocument/2006/relationships/image" Target="../media/file70521b9cc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2d3adfaf.png"/><Relationship Id="rId3" Type="http://schemas.openxmlformats.org/officeDocument/2006/relationships/image" Target="../media/file7057433715b.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5d5748f6.png"/><Relationship Id="rId3" Type="http://schemas.openxmlformats.org/officeDocument/2006/relationships/image" Target="../media/file705d773e5a.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f9e8d9e.png"/><Relationship Id="rId3" Type="http://schemas.openxmlformats.org/officeDocument/2006/relationships/image" Target="../media/file705726388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647b13b7.png"/><Relationship Id="rId3" Type="http://schemas.openxmlformats.org/officeDocument/2006/relationships/image" Target="../media/file7054c4b86ea.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728693c7.png"/><Relationship Id="rId3" Type="http://schemas.openxmlformats.org/officeDocument/2006/relationships/image" Target="../media/file7056150288e.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5596b48b.png"/><Relationship Id="rId3" Type="http://schemas.openxmlformats.org/officeDocument/2006/relationships/image" Target="../media/file70519273d9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7055f3b8acb.png"/><Relationship Id="rId3" Type="http://schemas.openxmlformats.org/officeDocument/2006/relationships/image" Target="../media/file7053e1546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5290af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190bcc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5583838b.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2d3146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7e0de38c.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41d63cfb.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705583da4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20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3,709.7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3,057,670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20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20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3,552.0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3,680.7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5,294.9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3,159.4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5,637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3,732.6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3,620.3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3,709.7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437,492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4,765.6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3,057,670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5,432.3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20 January</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15 January</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829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737.5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394.0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612.3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517.7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279,916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497.3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46,391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137 triages made. This is an decrease of 39 triages compared to the previous day (176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19 January there were 1,144 triages to NHS Pathways for COVID-19, this is an average of 163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20 January 2021</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2021-01-20T20:27:13Z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